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CFD"/>
    <a:srgbClr val="FAFCFD"/>
    <a:srgbClr val="F0F1FD"/>
    <a:srgbClr val="F1F8FD"/>
    <a:srgbClr val="2534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005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E2C3B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6415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75BAE6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Guru:</a:t>
            </a:r>
            <a:r>
              <a:rPr lang="en-US" sz="46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AI-Powered Platform for JEE Exam Preparation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57342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Name: DevVerse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4040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 of Leader: Meer Humayu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457342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College Address: SISTec Gandhi Nagar Campus, Bhopal (462036)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550330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Submission Date: September 5, 2025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E36270-CCB1-3ED9-BBA4-03C9449931CD}"/>
              </a:ext>
            </a:extLst>
          </p:cNvPr>
          <p:cNvSpPr/>
          <p:nvPr/>
        </p:nvSpPr>
        <p:spPr>
          <a:xfrm>
            <a:off x="12734693" y="7627434"/>
            <a:ext cx="1895707" cy="602166"/>
          </a:xfrm>
          <a:prstGeom prst="rect">
            <a:avLst/>
          </a:prstGeom>
          <a:solidFill>
            <a:srgbClr val="2534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0448" y="501491"/>
            <a:ext cx="5549384" cy="388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75BAE6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Measuring Success:</a:t>
            </a:r>
            <a:r>
              <a:rPr lang="en-US" sz="2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Evaluation Metrics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117896" y="1068229"/>
            <a:ext cx="6394490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Guru's impact will be measured by its ability to foster: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638294" y="1557099"/>
            <a:ext cx="13353812" cy="1108710"/>
          </a:xfrm>
          <a:prstGeom prst="roundRect">
            <a:avLst>
              <a:gd name="adj" fmla="val 449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45914" y="1564719"/>
            <a:ext cx="4446151" cy="1093470"/>
          </a:xfrm>
          <a:prstGeom prst="roundRect">
            <a:avLst>
              <a:gd name="adj" fmla="val 4554"/>
            </a:avLst>
          </a:prstGeom>
          <a:solidFill>
            <a:srgbClr val="CCEEFF"/>
          </a:solidFill>
          <a:ln/>
        </p:spPr>
      </p:sp>
      <p:sp>
        <p:nvSpPr>
          <p:cNvPr id="6" name="Text 4"/>
          <p:cNvSpPr/>
          <p:nvPr/>
        </p:nvSpPr>
        <p:spPr>
          <a:xfrm>
            <a:off x="764381" y="1683187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Faster Learning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64381" y="2065377"/>
            <a:ext cx="4031337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time spent struggling with doubts.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5092065" y="1564719"/>
            <a:ext cx="4446151" cy="1093470"/>
          </a:xfrm>
          <a:prstGeom prst="rect">
            <a:avLst/>
          </a:prstGeom>
          <a:solidFill>
            <a:srgbClr val="CCEEFF"/>
          </a:solidFill>
          <a:ln/>
        </p:spPr>
      </p:sp>
      <p:sp>
        <p:nvSpPr>
          <p:cNvPr id="9" name="Shape 7"/>
          <p:cNvSpPr/>
          <p:nvPr/>
        </p:nvSpPr>
        <p:spPr>
          <a:xfrm>
            <a:off x="5092065" y="1564719"/>
            <a:ext cx="15240" cy="1093470"/>
          </a:xfrm>
          <a:prstGeom prst="roundRect">
            <a:avLst>
              <a:gd name="adj" fmla="val 326716"/>
            </a:avLst>
          </a:prstGeom>
          <a:solidFill>
            <a:srgbClr val="B2D4E5"/>
          </a:solidFill>
          <a:ln/>
        </p:spPr>
      </p:sp>
      <p:sp>
        <p:nvSpPr>
          <p:cNvPr id="10" name="Text 8"/>
          <p:cNvSpPr/>
          <p:nvPr/>
        </p:nvSpPr>
        <p:spPr>
          <a:xfrm>
            <a:off x="5388412" y="1683187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Higher Confidence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388412" y="2065377"/>
            <a:ext cx="3853458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students with immediate, clear solutions.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4943951" y="1963281"/>
            <a:ext cx="296347" cy="296347"/>
          </a:xfrm>
          <a:prstGeom prst="roundRect">
            <a:avLst>
              <a:gd name="adj" fmla="val 16802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08" y="2018883"/>
            <a:ext cx="148114" cy="185142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538216" y="1564719"/>
            <a:ext cx="4446151" cy="1093470"/>
          </a:xfrm>
          <a:prstGeom prst="rect">
            <a:avLst/>
          </a:prstGeom>
          <a:solidFill>
            <a:srgbClr val="CCEEFF"/>
          </a:solidFill>
          <a:ln/>
        </p:spPr>
      </p:sp>
      <p:sp>
        <p:nvSpPr>
          <p:cNvPr id="15" name="Shape 12"/>
          <p:cNvSpPr/>
          <p:nvPr/>
        </p:nvSpPr>
        <p:spPr>
          <a:xfrm>
            <a:off x="9538216" y="1564719"/>
            <a:ext cx="15240" cy="1093470"/>
          </a:xfrm>
          <a:prstGeom prst="roundRect">
            <a:avLst>
              <a:gd name="adj" fmla="val 326716"/>
            </a:avLst>
          </a:prstGeom>
          <a:solidFill>
            <a:srgbClr val="B2D4E5"/>
          </a:solidFill>
          <a:ln/>
        </p:spPr>
      </p:sp>
      <p:sp>
        <p:nvSpPr>
          <p:cNvPr id="16" name="Text 13"/>
          <p:cNvSpPr/>
          <p:nvPr/>
        </p:nvSpPr>
        <p:spPr>
          <a:xfrm>
            <a:off x="9834562" y="1683187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More Engagement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9834562" y="2065377"/>
            <a:ext cx="4031337" cy="474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Keeping students motivated and interested in their studies.</a:t>
            </a:r>
            <a:endParaRPr lang="en-US" sz="1150" dirty="0"/>
          </a:p>
        </p:txBody>
      </p:sp>
      <p:sp>
        <p:nvSpPr>
          <p:cNvPr id="18" name="Shape 15"/>
          <p:cNvSpPr/>
          <p:nvPr/>
        </p:nvSpPr>
        <p:spPr>
          <a:xfrm>
            <a:off x="9390102" y="1963281"/>
            <a:ext cx="296347" cy="296347"/>
          </a:xfrm>
          <a:prstGeom prst="roundRect">
            <a:avLst>
              <a:gd name="adj" fmla="val 16802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159" y="2018883"/>
            <a:ext cx="148114" cy="185142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638294" y="2799159"/>
            <a:ext cx="13353812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Performance Indicators (KPIs):</a:t>
            </a:r>
            <a:endParaRPr lang="en-US" sz="900" dirty="0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94" y="3122176"/>
            <a:ext cx="8679894" cy="4504968"/>
          </a:xfrm>
          <a:prstGeom prst="rect">
            <a:avLst/>
          </a:prstGeom>
        </p:spPr>
      </p:pic>
      <p:sp>
        <p:nvSpPr>
          <p:cNvPr id="22" name="Shape 17"/>
          <p:cNvSpPr/>
          <p:nvPr/>
        </p:nvSpPr>
        <p:spPr>
          <a:xfrm>
            <a:off x="4250531" y="7627144"/>
            <a:ext cx="118467" cy="118467"/>
          </a:xfrm>
          <a:prstGeom prst="roundRect">
            <a:avLst>
              <a:gd name="adj" fmla="val 15437"/>
            </a:avLst>
          </a:prstGeom>
          <a:solidFill>
            <a:srgbClr val="00334D"/>
          </a:solidFill>
          <a:ln/>
        </p:spPr>
      </p:sp>
      <p:sp>
        <p:nvSpPr>
          <p:cNvPr id="23" name="Text 18"/>
          <p:cNvSpPr/>
          <p:nvPr/>
        </p:nvSpPr>
        <p:spPr>
          <a:xfrm>
            <a:off x="4429958" y="7627144"/>
            <a:ext cx="472083" cy="118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Baseline</a:t>
            </a:r>
            <a:endParaRPr lang="en-US" sz="900" dirty="0"/>
          </a:p>
        </p:txBody>
      </p:sp>
      <p:sp>
        <p:nvSpPr>
          <p:cNvPr id="24" name="Shape 19"/>
          <p:cNvSpPr/>
          <p:nvPr/>
        </p:nvSpPr>
        <p:spPr>
          <a:xfrm>
            <a:off x="5054441" y="7627144"/>
            <a:ext cx="118467" cy="118467"/>
          </a:xfrm>
          <a:prstGeom prst="roundRect">
            <a:avLst>
              <a:gd name="adj" fmla="val 15437"/>
            </a:avLst>
          </a:prstGeom>
          <a:solidFill>
            <a:srgbClr val="006496"/>
          </a:solidFill>
          <a:ln/>
        </p:spPr>
      </p:sp>
      <p:sp>
        <p:nvSpPr>
          <p:cNvPr id="25" name="Text 20"/>
          <p:cNvSpPr/>
          <p:nvPr/>
        </p:nvSpPr>
        <p:spPr>
          <a:xfrm>
            <a:off x="5233868" y="7627144"/>
            <a:ext cx="1125260" cy="118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Improvement</a:t>
            </a:r>
            <a:endParaRPr lang="en-US" sz="900" dirty="0"/>
          </a:p>
        </p:txBody>
      </p:sp>
      <p:sp>
        <p:nvSpPr>
          <p:cNvPr id="26" name="Text 21"/>
          <p:cNvSpPr/>
          <p:nvPr/>
        </p:nvSpPr>
        <p:spPr>
          <a:xfrm>
            <a:off x="638294" y="8116253"/>
            <a:ext cx="13353812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Guru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designed to make a measurable difference in competitive exam preparation.</a:t>
            </a:r>
            <a:endParaRPr lang="en-US" sz="9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C0B115-C704-65BA-F903-D4CB2AA34656}"/>
              </a:ext>
            </a:extLst>
          </p:cNvPr>
          <p:cNvSpPr/>
          <p:nvPr/>
        </p:nvSpPr>
        <p:spPr>
          <a:xfrm>
            <a:off x="12734693" y="7627434"/>
            <a:ext cx="1895707" cy="602166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889177" y="2198251"/>
            <a:ext cx="685204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 for Your Time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793790" y="328267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appreciate your attention and hope you share our vision for revolutionizing competitive exam preparation with AI Guru.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636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Your feedback and questions are invaluable as we continue to develop this solution.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816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Let's connect and build the future of education together!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528905" y="5584746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Team DevVerse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5453"/>
            <a:ext cx="12427268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Addressing Student Challenges in Competitive Exams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93790" y="1879997"/>
            <a:ext cx="3903940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Area Overview: Competitive Exam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388989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Competitive exam like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JEE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 crucial gateways for students, but they come with immense pressure and unique learning challenges.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93790" y="3198495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AI?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707487"/>
            <a:ext cx="628626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Artificial Intelligence offers a powerful solution to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 and significantly improve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learning experience, adapting to individual student needs.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93790" y="4825365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Motivation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3790" y="5334357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aim to solve the pervasive problem of students getting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"stuck"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during self-study, which often leads to frustration and wasted time.</a:t>
            </a:r>
            <a:endParaRPr lang="en-US" sz="15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968" y="1904048"/>
            <a:ext cx="5343287" cy="53432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BE322C-CFDB-8862-003D-91D17856D1D0}"/>
              </a:ext>
            </a:extLst>
          </p:cNvPr>
          <p:cNvSpPr/>
          <p:nvPr/>
        </p:nvSpPr>
        <p:spPr>
          <a:xfrm>
            <a:off x="12734693" y="7627434"/>
            <a:ext cx="1895707" cy="602166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9160"/>
            <a:ext cx="75564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Bridging the Gap: Challenges vs  Opportunities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80190" y="2362200"/>
            <a:ext cx="7556421" cy="2393394"/>
          </a:xfrm>
          <a:prstGeom prst="roundRect">
            <a:avLst>
              <a:gd name="adj" fmla="val 318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03050" y="2385060"/>
            <a:ext cx="725805" cy="2347674"/>
          </a:xfrm>
          <a:prstGeom prst="roundRect">
            <a:avLst>
              <a:gd name="adj" fmla="val 6721"/>
            </a:avLst>
          </a:prstGeom>
          <a:solidFill>
            <a:srgbClr val="CCEEFF"/>
          </a:solidFill>
          <a:ln/>
        </p:spPr>
      </p:sp>
      <p:sp>
        <p:nvSpPr>
          <p:cNvPr id="6" name="Text 3"/>
          <p:cNvSpPr/>
          <p:nvPr/>
        </p:nvSpPr>
        <p:spPr>
          <a:xfrm>
            <a:off x="7210306" y="2566511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210306" y="2972991"/>
            <a:ext cx="66034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Doubt Blindness: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 24/7, instant help for specific queries.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210306" y="3326725"/>
            <a:ext cx="660344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Learning in Isolation: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Can be lonely and inefficient without peer interaction.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210306" y="3970734"/>
            <a:ext cx="660344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 Barrier: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Difficulty understanding complex concepts in English for non-native speakers.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280190" y="4937046"/>
            <a:ext cx="7556421" cy="2393394"/>
          </a:xfrm>
          <a:prstGeom prst="roundRect">
            <a:avLst>
              <a:gd name="adj" fmla="val 318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303050" y="4959906"/>
            <a:ext cx="725805" cy="2347674"/>
          </a:xfrm>
          <a:prstGeom prst="roundRect">
            <a:avLst>
              <a:gd name="adj" fmla="val 6721"/>
            </a:avLst>
          </a:prstGeom>
          <a:solidFill>
            <a:srgbClr val="CCEEFF"/>
          </a:solidFill>
          <a:ln/>
        </p:spPr>
      </p:sp>
      <p:sp>
        <p:nvSpPr>
          <p:cNvPr id="12" name="Text 9"/>
          <p:cNvSpPr/>
          <p:nvPr/>
        </p:nvSpPr>
        <p:spPr>
          <a:xfrm>
            <a:off x="7210306" y="5141357"/>
            <a:ext cx="238553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Opportunities with AI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210306" y="5547836"/>
            <a:ext cx="66034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Expert Answers: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AI can provide immediate, accurate solutions.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210306" y="5901571"/>
            <a:ext cx="660344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Peer Connections: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AI can facilitate collaborative learning among students.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210306" y="6545580"/>
            <a:ext cx="660344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Bilingual Support: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AI can break down language barriers for better comprehension.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2AD4C6-668A-A4DD-80B1-55F0B7A65E08}"/>
              </a:ext>
            </a:extLst>
          </p:cNvPr>
          <p:cNvSpPr/>
          <p:nvPr/>
        </p:nvSpPr>
        <p:spPr>
          <a:xfrm>
            <a:off x="12734693" y="7627434"/>
            <a:ext cx="1895707" cy="602166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60157" y="998458"/>
            <a:ext cx="830996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2589C9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Guru:</a:t>
            </a: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Our Solution Concept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963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Introducing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Guru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 smart doubt-solving platform designed to revolutionize competitive exam preparation.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14399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9484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Student Input</a:t>
            </a:r>
            <a:endParaRPr lang="en-US" sz="2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814399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9484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Guru Processes</a:t>
            </a:r>
            <a:endParaRPr lang="en-US" sz="2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814399"/>
            <a:ext cx="4347567" cy="907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715738" y="39484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Solution Delivered</a:t>
            </a:r>
            <a:endParaRPr lang="en-US" sz="2300" dirty="0"/>
          </a:p>
        </p:txBody>
      </p:sp>
      <p:sp>
        <p:nvSpPr>
          <p:cNvPr id="10" name="Shape 5"/>
          <p:cNvSpPr/>
          <p:nvPr/>
        </p:nvSpPr>
        <p:spPr>
          <a:xfrm>
            <a:off x="793790" y="4802505"/>
            <a:ext cx="4196358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028224" y="50369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Help in Seconds</a:t>
            </a:r>
            <a:endParaRPr lang="en-US" sz="2300" dirty="0"/>
          </a:p>
        </p:txBody>
      </p:sp>
      <p:sp>
        <p:nvSpPr>
          <p:cNvPr id="12" name="Text 7"/>
          <p:cNvSpPr/>
          <p:nvPr/>
        </p:nvSpPr>
        <p:spPr>
          <a:xfrm>
            <a:off x="1028224" y="554509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answers almost instantly, eliminating long waiting times and keeping the learning flow uninterrupted.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5216962" y="4802505"/>
            <a:ext cx="4196358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5451396" y="50369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Bilingual Solutions</a:t>
            </a:r>
            <a:endParaRPr lang="en-US" sz="2300" dirty="0"/>
          </a:p>
        </p:txBody>
      </p:sp>
      <p:sp>
        <p:nvSpPr>
          <p:cNvPr id="15" name="Text 10"/>
          <p:cNvSpPr/>
          <p:nvPr/>
        </p:nvSpPr>
        <p:spPr>
          <a:xfrm>
            <a:off x="5451396" y="554509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step-by-step solutions in both Hindi and English, ensuring clarity and deeper understanding.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9640133" y="4802505"/>
            <a:ext cx="4196358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9874568" y="50369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Peer Support</a:t>
            </a:r>
            <a:endParaRPr lang="en-US" sz="2300" dirty="0"/>
          </a:p>
        </p:txBody>
      </p:sp>
      <p:sp>
        <p:nvSpPr>
          <p:cNvPr id="18" name="Text 13"/>
          <p:cNvSpPr/>
          <p:nvPr/>
        </p:nvSpPr>
        <p:spPr>
          <a:xfrm>
            <a:off x="9874568" y="554509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peer knowledge-sharing features to learn from others and collaborate on challenging problems.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92C232-D59F-56BB-7F77-96BC2451D375}"/>
              </a:ext>
            </a:extLst>
          </p:cNvPr>
          <p:cNvSpPr/>
          <p:nvPr/>
        </p:nvSpPr>
        <p:spPr>
          <a:xfrm>
            <a:off x="12734693" y="7627434"/>
            <a:ext cx="1895707" cy="602166"/>
          </a:xfrm>
          <a:prstGeom prst="rect">
            <a:avLst/>
          </a:prstGeom>
          <a:solidFill>
            <a:srgbClr val="F1F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6431"/>
            <a:ext cx="832723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 &amp; Functionalities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24319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088249"/>
            <a:ext cx="349436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Personalized Interactions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459640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 with AI Guru using photos, voice commands, or text input for maximum convenience.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124319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088249"/>
            <a:ext cx="308431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24/7 Bilingual Support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235893" y="459640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assistance anytime, anywhere, with comprehensive support in both Hindi and English.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124319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08824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Doubt Rooms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677995" y="459640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 in collaborative learning environments, connecting with peers to discuss and solve doubts together.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9402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features ensure a flexible, comprehensive, and interactive learning experience tailored to modern students.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65D01E-14BD-B544-85BC-48CA7AC00D83}"/>
              </a:ext>
            </a:extLst>
          </p:cNvPr>
          <p:cNvSpPr/>
          <p:nvPr/>
        </p:nvSpPr>
        <p:spPr>
          <a:xfrm>
            <a:off x="12734693" y="7627434"/>
            <a:ext cx="1895707" cy="602166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4133"/>
            <a:ext cx="8244126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 Users &amp; Expected Use Case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762244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Audience: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Students rigorously preparing or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Joint Entrance Examination (JEE)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8504"/>
            <a:ext cx="6521410" cy="8165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7863" y="3339108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Student Gets Stuck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97863" y="3796308"/>
            <a:ext cx="611326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student is studying late at night and gets stuck on a complex problem, with no one available to help.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318504"/>
            <a:ext cx="6521410" cy="8165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9273" y="3339108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Snap &amp; Submit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519273" y="3796308"/>
            <a:ext cx="611326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student simply snaps a photo of the problem using their phone and uploads it to AI Guru.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53796"/>
            <a:ext cx="6521410" cy="81653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97863" y="5674400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Instant Explanation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997863" y="6131600"/>
            <a:ext cx="611326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Guru immediately explains the solution in both Hindi and English, breaking it down step-by-step.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53796"/>
            <a:ext cx="6521410" cy="81653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19273" y="5674400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Connect &amp; Discuss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519273" y="6131600"/>
            <a:ext cx="611326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further clarification is needed, AI Guru connects the student to a peer in a 'Smart Doubt Room' for discussion.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93790" y="7218640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seamless flow ensures no student remains stuck, fostering continuous learning.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0A4B9-F195-5692-6168-BAB6623C3E8C}"/>
              </a:ext>
            </a:extLst>
          </p:cNvPr>
          <p:cNvSpPr/>
          <p:nvPr/>
        </p:nvSpPr>
        <p:spPr>
          <a:xfrm>
            <a:off x="12734693" y="7627434"/>
            <a:ext cx="1895707" cy="602166"/>
          </a:xfrm>
          <a:prstGeom prst="rect">
            <a:avLst/>
          </a:prstGeom>
          <a:solidFill>
            <a:srgbClr val="F0F1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765929"/>
            <a:ext cx="7569517" cy="959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Requirements &amp; Privacy Considerations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787241" y="1944886"/>
            <a:ext cx="5378648" cy="38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Needed for Optimal Performance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87241" y="2547938"/>
            <a:ext cx="7569517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Doubt Submissions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Text, image, and audio inputs from students.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87241" y="2891433"/>
            <a:ext cx="7569517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Data: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User interaction logs, solution ratings, and progress metrics.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87241" y="3348276"/>
            <a:ext cx="7569517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data is crucial for training our AI models and continuously improving the accuracy and relevance of solutions.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87241" y="4097536"/>
            <a:ext cx="7569517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Commitment to Privacy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87241" y="4554379"/>
            <a:ext cx="3711654" cy="1235273"/>
          </a:xfrm>
          <a:prstGeom prst="roundRect">
            <a:avLst>
              <a:gd name="adj" fmla="val 4972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87241" y="4554379"/>
            <a:ext cx="60960" cy="1235273"/>
          </a:xfrm>
          <a:prstGeom prst="roundRect">
            <a:avLst>
              <a:gd name="adj" fmla="val 100742"/>
            </a:avLst>
          </a:prstGeom>
          <a:solidFill>
            <a:srgbClr val="007EBD"/>
          </a:solidFill>
          <a:ln/>
        </p:spPr>
      </p:sp>
      <p:sp>
        <p:nvSpPr>
          <p:cNvPr id="11" name="Text 8"/>
          <p:cNvSpPr/>
          <p:nvPr/>
        </p:nvSpPr>
        <p:spPr>
          <a:xfrm>
            <a:off x="1009650" y="4715828"/>
            <a:ext cx="191904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Anonymization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1009650" y="5043368"/>
            <a:ext cx="3327797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personal identifiers are removed from student data.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4645104" y="4554379"/>
            <a:ext cx="3711654" cy="1235273"/>
          </a:xfrm>
          <a:prstGeom prst="roundRect">
            <a:avLst>
              <a:gd name="adj" fmla="val 4972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4645104" y="4554379"/>
            <a:ext cx="60960" cy="1235273"/>
          </a:xfrm>
          <a:prstGeom prst="roundRect">
            <a:avLst>
              <a:gd name="adj" fmla="val 100742"/>
            </a:avLst>
          </a:prstGeom>
          <a:solidFill>
            <a:srgbClr val="007EBD"/>
          </a:solidFill>
          <a:ln/>
        </p:spPr>
      </p:sp>
      <p:sp>
        <p:nvSpPr>
          <p:cNvPr id="15" name="Text 12"/>
          <p:cNvSpPr/>
          <p:nvPr/>
        </p:nvSpPr>
        <p:spPr>
          <a:xfrm>
            <a:off x="4867513" y="4715828"/>
            <a:ext cx="191904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Encryption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4867513" y="5043368"/>
            <a:ext cx="3327797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is encrypted during transit and at rest to prevent unauthorized access.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787241" y="5935861"/>
            <a:ext cx="3711654" cy="1527691"/>
          </a:xfrm>
          <a:prstGeom prst="roundRect">
            <a:avLst>
              <a:gd name="adj" fmla="val 4020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87241" y="5935861"/>
            <a:ext cx="60960" cy="1527691"/>
          </a:xfrm>
          <a:prstGeom prst="roundRect">
            <a:avLst>
              <a:gd name="adj" fmla="val 100742"/>
            </a:avLst>
          </a:prstGeom>
          <a:solidFill>
            <a:srgbClr val="007EBD"/>
          </a:solidFill>
          <a:ln/>
        </p:spPr>
      </p:sp>
      <p:sp>
        <p:nvSpPr>
          <p:cNvPr id="19" name="Text 16"/>
          <p:cNvSpPr/>
          <p:nvPr/>
        </p:nvSpPr>
        <p:spPr>
          <a:xfrm>
            <a:off x="1009650" y="6097310"/>
            <a:ext cx="191904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Secure Storage</a:t>
            </a: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1009650" y="6424851"/>
            <a:ext cx="3327797" cy="877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use industry-standard secure servers to protect all collected information.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76958" y="951190"/>
            <a:ext cx="1187648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75BAE6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Powering AI Guru:</a:t>
            </a: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Technology and Methods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0356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93827"/>
            <a:ext cx="4196358" cy="2793206"/>
          </a:xfrm>
          <a:prstGeom prst="roundRect">
            <a:avLst>
              <a:gd name="adj" fmla="val 5238"/>
            </a:avLst>
          </a:prstGeom>
          <a:solidFill>
            <a:srgbClr val="F3F3FF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96334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265366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2823805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3560802"/>
            <a:ext cx="368177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Natural Language Processing (NLP):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51084" y="444103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Speech-to-Text &amp; NLP: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process and comprehend user queries in voice and text formats.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2993827"/>
            <a:ext cx="4196358" cy="2793206"/>
          </a:xfrm>
          <a:prstGeom prst="roundRect">
            <a:avLst>
              <a:gd name="adj" fmla="val 5238"/>
            </a:avLst>
          </a:prstGeom>
          <a:solidFill>
            <a:srgbClr val="F3F3FF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296334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265366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2823805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356080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(ML):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474256" y="405979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power the recommendation engine for peer matching in "Smart Doubt Rooms."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2993827"/>
            <a:ext cx="4196358" cy="2793206"/>
          </a:xfrm>
          <a:prstGeom prst="roundRect">
            <a:avLst>
              <a:gd name="adj" fmla="val 5238"/>
            </a:avLst>
          </a:prstGeom>
          <a:solidFill>
            <a:srgbClr val="F3F3FF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9640133" y="296334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265366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2823805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3560802"/>
            <a:ext cx="368177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Large Language Models (Gemini Pro): </a:t>
            </a:r>
            <a:endParaRPr lang="en-US" sz="2300" dirty="0"/>
          </a:p>
        </p:txBody>
      </p:sp>
      <p:sp>
        <p:nvSpPr>
          <p:cNvPr id="21" name="Text 16"/>
          <p:cNvSpPr/>
          <p:nvPr/>
        </p:nvSpPr>
        <p:spPr>
          <a:xfrm>
            <a:off x="9897427" y="444103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contextual analysis, problem-solving, and solution generation.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1133951" y="6297335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Effect: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These integrated AI technologies enable AI Guru to precisely identify confusion points and deliver highly effective, tailored solutions.</a:t>
            </a:r>
            <a:endParaRPr lang="en-US" sz="1750" dirty="0"/>
          </a:p>
        </p:txBody>
      </p:sp>
      <p:sp>
        <p:nvSpPr>
          <p:cNvPr id="23" name="Shape 18"/>
          <p:cNvSpPr/>
          <p:nvPr/>
        </p:nvSpPr>
        <p:spPr>
          <a:xfrm>
            <a:off x="793790" y="6042184"/>
            <a:ext cx="30480" cy="1236107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62F539-90F6-4AFF-7889-200D8C423022}"/>
              </a:ext>
            </a:extLst>
          </p:cNvPr>
          <p:cNvSpPr/>
          <p:nvPr/>
        </p:nvSpPr>
        <p:spPr>
          <a:xfrm>
            <a:off x="12734693" y="7627434"/>
            <a:ext cx="1895707" cy="602166"/>
          </a:xfrm>
          <a:prstGeom prst="rect">
            <a:avLst/>
          </a:prstGeom>
          <a:solidFill>
            <a:srgbClr val="F0F1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8797"/>
            <a:ext cx="1038879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Hackathon Implementation Approach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0466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focus for this 48-hour hackathon is to develop a functional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prototype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91552"/>
            <a:ext cx="364688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Tools &amp; Technologies: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349043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MERN Stack: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robust full-stack development (MongoDB, Express.js, React.js, Node.js).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9553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Gemini API: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Leveraging advanced AI capabilities for powerful doubt-solving and language translation.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919889"/>
            <a:ext cx="6244709" cy="2816423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9786818" y="5736312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334D"/>
          </a:solidFill>
          <a:ln/>
        </p:spPr>
      </p:sp>
      <p:sp>
        <p:nvSpPr>
          <p:cNvPr id="9" name="Text 6"/>
          <p:cNvSpPr/>
          <p:nvPr/>
        </p:nvSpPr>
        <p:spPr>
          <a:xfrm>
            <a:off x="10074593" y="5736312"/>
            <a:ext cx="57102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1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798016" y="5736312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6496"/>
          </a:solidFill>
          <a:ln/>
        </p:spPr>
      </p:sp>
      <p:sp>
        <p:nvSpPr>
          <p:cNvPr id="11" name="Text 8"/>
          <p:cNvSpPr/>
          <p:nvPr/>
        </p:nvSpPr>
        <p:spPr>
          <a:xfrm>
            <a:off x="11085790" y="5736312"/>
            <a:ext cx="61710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2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92717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 a dynamic and impactful demo within the hackathon's timeframe with our agile approach.</a:t>
            </a: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73EC50-7ED3-22A1-3782-DCA1B1E02A6E}"/>
              </a:ext>
            </a:extLst>
          </p:cNvPr>
          <p:cNvSpPr/>
          <p:nvPr/>
        </p:nvSpPr>
        <p:spPr>
          <a:xfrm>
            <a:off x="12734693" y="7627434"/>
            <a:ext cx="1895707" cy="602166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881</Words>
  <Application>Microsoft Office PowerPoint</Application>
  <PresentationFormat>Custom</PresentationFormat>
  <Paragraphs>107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Petrona Bold</vt:lpstr>
      <vt:lpstr>Inter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Sakshi Jain</cp:lastModifiedBy>
  <cp:revision>2</cp:revision>
  <dcterms:created xsi:type="dcterms:W3CDTF">2025-09-05T18:00:57Z</dcterms:created>
  <dcterms:modified xsi:type="dcterms:W3CDTF">2025-09-05T18:06:42Z</dcterms:modified>
</cp:coreProperties>
</file>